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22"/>
  </p:notesMasterIdLst>
  <p:handoutMasterIdLst>
    <p:handoutMasterId r:id="rId23"/>
  </p:handoutMasterIdLst>
  <p:sldIdLst>
    <p:sldId id="270" r:id="rId5"/>
    <p:sldId id="271" r:id="rId6"/>
    <p:sldId id="257" r:id="rId7"/>
    <p:sldId id="265" r:id="rId8"/>
    <p:sldId id="266" r:id="rId9"/>
    <p:sldId id="272" r:id="rId10"/>
    <p:sldId id="274" r:id="rId11"/>
    <p:sldId id="278" r:id="rId12"/>
    <p:sldId id="273" r:id="rId13"/>
    <p:sldId id="280" r:id="rId14"/>
    <p:sldId id="281" r:id="rId15"/>
    <p:sldId id="277" r:id="rId16"/>
    <p:sldId id="279" r:id="rId17"/>
    <p:sldId id="275" r:id="rId18"/>
    <p:sldId id="276" r:id="rId19"/>
    <p:sldId id="268" r:id="rId20"/>
    <p:sldId id="269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C78F8C-A633-4DB9-96DD-5C1E33498575}" v="396" dt="2021-07-18T02:29:22.4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8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Van Duong 20173069" userId="S::duong.nv173069@sis.hust.edu.vn::0dce787e-2d45-4990-9cd2-dc8199680bd4" providerId="AD" clId="Web-{0AC78F8C-A633-4DB9-96DD-5C1E33498575}"/>
    <pc:docChg chg="delSld modSld">
      <pc:chgData name="Nguyen Van Duong 20173069" userId="S::duong.nv173069@sis.hust.edu.vn::0dce787e-2d45-4990-9cd2-dc8199680bd4" providerId="AD" clId="Web-{0AC78F8C-A633-4DB9-96DD-5C1E33498575}" dt="2021-07-18T02:29:22.426" v="298" actId="20577"/>
      <pc:docMkLst>
        <pc:docMk/>
      </pc:docMkLst>
      <pc:sldChg chg="modSp">
        <pc:chgData name="Nguyen Van Duong 20173069" userId="S::duong.nv173069@sis.hust.edu.vn::0dce787e-2d45-4990-9cd2-dc8199680bd4" providerId="AD" clId="Web-{0AC78F8C-A633-4DB9-96DD-5C1E33498575}" dt="2021-07-18T02:27:21.752" v="288" actId="20577"/>
        <pc:sldMkLst>
          <pc:docMk/>
          <pc:sldMk cId="2681118688" sldId="274"/>
        </pc:sldMkLst>
        <pc:spChg chg="mod">
          <ac:chgData name="Nguyen Van Duong 20173069" userId="S::duong.nv173069@sis.hust.edu.vn::0dce787e-2d45-4990-9cd2-dc8199680bd4" providerId="AD" clId="Web-{0AC78F8C-A633-4DB9-96DD-5C1E33498575}" dt="2021-07-18T02:27:21.752" v="288" actId="20577"/>
          <ac:spMkLst>
            <pc:docMk/>
            <pc:sldMk cId="2681118688" sldId="274"/>
            <ac:spMk id="5" creationId="{A570A4B3-0685-48A0-956B-519C3F640412}"/>
          </ac:spMkLst>
        </pc:spChg>
        <pc:spChg chg="mod">
          <ac:chgData name="Nguyen Van Duong 20173069" userId="S::duong.nv173069@sis.hust.edu.vn::0dce787e-2d45-4990-9cd2-dc8199680bd4" providerId="AD" clId="Web-{0AC78F8C-A633-4DB9-96DD-5C1E33498575}" dt="2021-07-18T02:22:52.917" v="182" actId="1076"/>
          <ac:spMkLst>
            <pc:docMk/>
            <pc:sldMk cId="2681118688" sldId="274"/>
            <ac:spMk id="7" creationId="{A79F13CE-FA3E-4948-B1EB-D8623ACE0934}"/>
          </ac:spMkLst>
        </pc:spChg>
        <pc:spChg chg="mod">
          <ac:chgData name="Nguyen Van Duong 20173069" userId="S::duong.nv173069@sis.hust.edu.vn::0dce787e-2d45-4990-9cd2-dc8199680bd4" providerId="AD" clId="Web-{0AC78F8C-A633-4DB9-96DD-5C1E33498575}" dt="2021-07-18T02:25:37.015" v="266" actId="1076"/>
          <ac:spMkLst>
            <pc:docMk/>
            <pc:sldMk cId="2681118688" sldId="274"/>
            <ac:spMk id="11" creationId="{52F41EB6-9DD9-4DA6-96A6-2BCD9E910F17}"/>
          </ac:spMkLst>
        </pc:spChg>
      </pc:sldChg>
      <pc:sldChg chg="modSp">
        <pc:chgData name="Nguyen Van Duong 20173069" userId="S::duong.nv173069@sis.hust.edu.vn::0dce787e-2d45-4990-9cd2-dc8199680bd4" providerId="AD" clId="Web-{0AC78F8C-A633-4DB9-96DD-5C1E33498575}" dt="2021-07-18T02:29:22.426" v="298" actId="20577"/>
        <pc:sldMkLst>
          <pc:docMk/>
          <pc:sldMk cId="1720863397" sldId="278"/>
        </pc:sldMkLst>
        <pc:spChg chg="mod">
          <ac:chgData name="Nguyen Van Duong 20173069" userId="S::duong.nv173069@sis.hust.edu.vn::0dce787e-2d45-4990-9cd2-dc8199680bd4" providerId="AD" clId="Web-{0AC78F8C-A633-4DB9-96DD-5C1E33498575}" dt="2021-07-18T02:29:22.426" v="298" actId="20577"/>
          <ac:spMkLst>
            <pc:docMk/>
            <pc:sldMk cId="1720863397" sldId="278"/>
            <ac:spMk id="4" creationId="{BC311219-8684-45FC-A126-E067924AC7F7}"/>
          </ac:spMkLst>
        </pc:spChg>
      </pc:sldChg>
      <pc:sldChg chg="del">
        <pc:chgData name="Nguyen Van Duong 20173069" userId="S::duong.nv173069@sis.hust.edu.vn::0dce787e-2d45-4990-9cd2-dc8199680bd4" providerId="AD" clId="Web-{0AC78F8C-A633-4DB9-96DD-5C1E33498575}" dt="2021-07-18T02:27:42.987" v="289"/>
        <pc:sldMkLst>
          <pc:docMk/>
          <pc:sldMk cId="3301655866" sldId="282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jpe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5980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6">
            <a:extLst>
              <a:ext uri="{FF2B5EF4-FFF2-40B4-BE49-F238E27FC236}">
                <a16:creationId xmlns:a16="http://schemas.microsoft.com/office/drawing/2014/main" id="{C5DD3B49-F775-49FC-ACAD-45B074D1C9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0488" y="2365248"/>
            <a:ext cx="4383024" cy="2127504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78804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6494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44DCE4FD-DEE1-4DE9-A40E-616ACEB2FE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 ………………………………………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90DFCEB3-810D-48E5-B7BA-1A6C924A64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35077" y="841247"/>
            <a:ext cx="8674100" cy="530339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7547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007929A3-17ED-41F3-AD36-819BC9DFBC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1/14/2022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973EE95-672F-4E5A-A918-2F51DB2C3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B17F6F6-0CA3-4D52-AA3D-7CF8ADE79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6">
            <a:extLst>
              <a:ext uri="{FF2B5EF4-FFF2-40B4-BE49-F238E27FC236}">
                <a16:creationId xmlns:a16="http://schemas.microsoft.com/office/drawing/2014/main" id="{943CD72D-5295-43E4-B175-0EA61084A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 ………………………………………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0C9A3A79-B187-4A33-8EBB-92ECD8BA3C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950" y="963168"/>
            <a:ext cx="8674100" cy="513283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17985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6">
            <a:extLst>
              <a:ext uri="{FF2B5EF4-FFF2-40B4-BE49-F238E27FC236}">
                <a16:creationId xmlns:a16="http://schemas.microsoft.com/office/drawing/2014/main" id="{74BADCE4-794A-4B69-9AB7-3D794A1F9A4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77" y="78613"/>
            <a:ext cx="8673846" cy="451739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 ………………………………………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8375D86-D290-4003-A314-C916116C42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5884" y="1533017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FB62406B-26DB-4A01-B048-1F2C7540F8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39056" y="1533017"/>
            <a:ext cx="38862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A52862E5-D8E1-49BF-8D1B-BF0ED6579E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1/14/2022</a:t>
            </a:fld>
            <a:endParaRPr lang="en-US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91AAF74-01FB-49A8-9375-959140F1D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BF4BC2F-980C-499D-A4B9-E7CD3D447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933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6EAE966-F590-4BAF-A55B-75735FCC66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1/14/2022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330CA1C-4366-43E8-9DC8-B360FC115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2DB13F6-9193-4FE2-AE85-5B96248CC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046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9895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5" r:id="rId5"/>
    <p:sldLayoutId id="2147483677" r:id="rId6"/>
    <p:sldLayoutId id="2147483678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8653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Số hiệu Bản chiếu 1">
            <a:extLst>
              <a:ext uri="{FF2B5EF4-FFF2-40B4-BE49-F238E27FC236}">
                <a16:creationId xmlns:a16="http://schemas.microsoft.com/office/drawing/2014/main" id="{573FFA8F-8888-4376-AFC2-2C6855230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Tiêu đề 2">
            <a:extLst>
              <a:ext uri="{FF2B5EF4-FFF2-40B4-BE49-F238E27FC236}">
                <a16:creationId xmlns:a16="http://schemas.microsoft.com/office/drawing/2014/main" id="{CDEE7FE9-456C-421B-B67F-B1124F0D7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-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582AA67B-A36F-40DD-8B5C-B9BA81F441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5077" y="1031846"/>
            <a:ext cx="8673973" cy="5064154"/>
          </a:xfrm>
        </p:spPr>
        <p:txBody>
          <a:bodyPr/>
          <a:lstStyle/>
          <a:p>
            <a:r>
              <a:rPr lang="en-US" dirty="0"/>
              <a:t>View (Client):  </a:t>
            </a:r>
          </a:p>
          <a:p>
            <a:endParaRPr lang="en-US" dirty="0"/>
          </a:p>
        </p:txBody>
      </p:sp>
      <p:pic>
        <p:nvPicPr>
          <p:cNvPr id="2050" name="Picture 2" descr="Redux là gì? Hiểu rõ cơ bản cách dùng Redux | TopDev">
            <a:extLst>
              <a:ext uri="{FF2B5EF4-FFF2-40B4-BE49-F238E27FC236}">
                <a16:creationId xmlns:a16="http://schemas.microsoft.com/office/drawing/2014/main" id="{B2BDDB26-EF3C-4414-89C9-EDADFCA4B15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658" y="1460983"/>
            <a:ext cx="7068168" cy="513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5052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Số hiệu Bản chiếu 1">
            <a:extLst>
              <a:ext uri="{FF2B5EF4-FFF2-40B4-BE49-F238E27FC236}">
                <a16:creationId xmlns:a16="http://schemas.microsoft.com/office/drawing/2014/main" id="{080B32E6-CB6D-4A69-A429-55B64B95D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Tiêu đề 2">
            <a:extLst>
              <a:ext uri="{FF2B5EF4-FFF2-40B4-BE49-F238E27FC236}">
                <a16:creationId xmlns:a16="http://schemas.microsoft.com/office/drawing/2014/main" id="{34312ADA-8DC3-414A-8D05-9AB62E004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630DC756-BFC3-4151-A05B-AF073440D70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Database: </a:t>
            </a:r>
          </a:p>
        </p:txBody>
      </p:sp>
      <p:pic>
        <p:nvPicPr>
          <p:cNvPr id="8" name="Hình ảnh 7">
            <a:extLst>
              <a:ext uri="{FF2B5EF4-FFF2-40B4-BE49-F238E27FC236}">
                <a16:creationId xmlns:a16="http://schemas.microsoft.com/office/drawing/2014/main" id="{8A31428D-CE21-47BF-B6BE-DC70A1551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48" y="1766637"/>
            <a:ext cx="8375103" cy="422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49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CAB07-B0CD-4712-9734-2D3CBC72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9C6F49-1887-4BE4-A583-FB79B8A2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-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endParaRPr lang="en-US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78C00274-08A5-4D13-AC4C-3E50466DEC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77" y="1266738"/>
            <a:ext cx="2013080" cy="3953311"/>
          </a:xfrm>
          <a:prstGeom prst="rect">
            <a:avLst/>
          </a:prstGeom>
        </p:spPr>
      </p:pic>
      <p:pic>
        <p:nvPicPr>
          <p:cNvPr id="10" name="Hình ảnh 9">
            <a:extLst>
              <a:ext uri="{FF2B5EF4-FFF2-40B4-BE49-F238E27FC236}">
                <a16:creationId xmlns:a16="http://schemas.microsoft.com/office/drawing/2014/main" id="{ED45D395-E775-498D-B8B9-7B08425A9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750" y="1266738"/>
            <a:ext cx="2007402" cy="3953311"/>
          </a:xfrm>
          <a:prstGeom prst="rect">
            <a:avLst/>
          </a:prstGeom>
        </p:spPr>
      </p:pic>
      <p:pic>
        <p:nvPicPr>
          <p:cNvPr id="12" name="Hình ảnh 11">
            <a:extLst>
              <a:ext uri="{FF2B5EF4-FFF2-40B4-BE49-F238E27FC236}">
                <a16:creationId xmlns:a16="http://schemas.microsoft.com/office/drawing/2014/main" id="{7FCBDE3B-8139-4425-9ECA-C48E0BCFBC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1519" y="1266738"/>
            <a:ext cx="2011536" cy="3940355"/>
          </a:xfrm>
          <a:prstGeom prst="rect">
            <a:avLst/>
          </a:prstGeom>
        </p:spPr>
      </p:pic>
      <p:pic>
        <p:nvPicPr>
          <p:cNvPr id="14" name="Hình ảnh 13">
            <a:extLst>
              <a:ext uri="{FF2B5EF4-FFF2-40B4-BE49-F238E27FC236}">
                <a16:creationId xmlns:a16="http://schemas.microsoft.com/office/drawing/2014/main" id="{80403987-BC5E-45B2-9EFD-58CC0C6B17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0745" y="1266738"/>
            <a:ext cx="2003181" cy="3940355"/>
          </a:xfrm>
          <a:prstGeom prst="rect">
            <a:avLst/>
          </a:prstGeom>
        </p:spPr>
      </p:pic>
      <p:sp>
        <p:nvSpPr>
          <p:cNvPr id="15" name="Hộp Văn bản 14">
            <a:extLst>
              <a:ext uri="{FF2B5EF4-FFF2-40B4-BE49-F238E27FC236}">
                <a16:creationId xmlns:a16="http://schemas.microsoft.com/office/drawing/2014/main" id="{2F729124-765A-4A54-91E5-2DA8E24A2C5C}"/>
              </a:ext>
            </a:extLst>
          </p:cNvPr>
          <p:cNvSpPr txBox="1"/>
          <p:nvPr/>
        </p:nvSpPr>
        <p:spPr>
          <a:xfrm>
            <a:off x="641933" y="5486400"/>
            <a:ext cx="119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  <p:sp>
        <p:nvSpPr>
          <p:cNvPr id="16" name="Hộp Văn bản 15">
            <a:extLst>
              <a:ext uri="{FF2B5EF4-FFF2-40B4-BE49-F238E27FC236}">
                <a16:creationId xmlns:a16="http://schemas.microsoft.com/office/drawing/2014/main" id="{9F76DEBE-9CCE-4348-B885-9E06C895E032}"/>
              </a:ext>
            </a:extLst>
          </p:cNvPr>
          <p:cNvSpPr txBox="1"/>
          <p:nvPr/>
        </p:nvSpPr>
        <p:spPr>
          <a:xfrm>
            <a:off x="2943048" y="5486400"/>
            <a:ext cx="1112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Trang </a:t>
            </a:r>
            <a:r>
              <a:rPr lang="en-US" dirty="0" err="1"/>
              <a:t>chủ</a:t>
            </a:r>
            <a:endParaRPr lang="en-US" dirty="0"/>
          </a:p>
        </p:txBody>
      </p:sp>
      <p:sp>
        <p:nvSpPr>
          <p:cNvPr id="17" name="Hộp Văn bản 16">
            <a:extLst>
              <a:ext uri="{FF2B5EF4-FFF2-40B4-BE49-F238E27FC236}">
                <a16:creationId xmlns:a16="http://schemas.microsoft.com/office/drawing/2014/main" id="{A7BA99C4-7681-4955-A1D1-F76EE728B504}"/>
              </a:ext>
            </a:extLst>
          </p:cNvPr>
          <p:cNvSpPr txBox="1"/>
          <p:nvPr/>
        </p:nvSpPr>
        <p:spPr>
          <a:xfrm>
            <a:off x="5163071" y="5486400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</p:txBody>
      </p:sp>
      <p:sp>
        <p:nvSpPr>
          <p:cNvPr id="18" name="Hộp Văn bản 17">
            <a:extLst>
              <a:ext uri="{FF2B5EF4-FFF2-40B4-BE49-F238E27FC236}">
                <a16:creationId xmlns:a16="http://schemas.microsoft.com/office/drawing/2014/main" id="{4BC34621-FF32-4A89-900B-9D6BEECB6A0E}"/>
              </a:ext>
            </a:extLst>
          </p:cNvPr>
          <p:cNvSpPr txBox="1"/>
          <p:nvPr/>
        </p:nvSpPr>
        <p:spPr>
          <a:xfrm>
            <a:off x="7252914" y="5486400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Trang </a:t>
            </a:r>
            <a:r>
              <a:rPr lang="en-US" dirty="0" err="1"/>
              <a:t>cá</a:t>
            </a:r>
            <a:r>
              <a:rPr lang="en-US" dirty="0"/>
              <a:t> </a:t>
            </a:r>
            <a:r>
              <a:rPr lang="en-US" dirty="0" err="1"/>
              <a:t>nhân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435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Số hiệu Bản chiếu 1">
            <a:extLst>
              <a:ext uri="{FF2B5EF4-FFF2-40B4-BE49-F238E27FC236}">
                <a16:creationId xmlns:a16="http://schemas.microsoft.com/office/drawing/2014/main" id="{51EFBD84-03D6-4AD5-9217-8E38DCA91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Tiêu đề 2">
            <a:extLst>
              <a:ext uri="{FF2B5EF4-FFF2-40B4-BE49-F238E27FC236}">
                <a16:creationId xmlns:a16="http://schemas.microsoft.com/office/drawing/2014/main" id="{C3C78D35-72BB-4124-ABCD-B497B80C4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khăn</a:t>
            </a:r>
            <a:endParaRPr lang="en-US" dirty="0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DDC1D28B-04DC-4657-A4E8-BC6E5A5705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950" y="1904300"/>
            <a:ext cx="8674100" cy="2659311"/>
          </a:xfrm>
        </p:spPr>
        <p:txBody>
          <a:bodyPr/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kiện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chất</a:t>
            </a:r>
            <a:r>
              <a:rPr lang="en-US" dirty="0"/>
              <a:t> </a:t>
            </a:r>
            <a:r>
              <a:rPr lang="en-US" dirty="0" err="1"/>
              <a:t>hạn</a:t>
            </a:r>
            <a:r>
              <a:rPr lang="en-US" dirty="0"/>
              <a:t> </a:t>
            </a:r>
            <a:r>
              <a:rPr lang="en-US" dirty="0" err="1"/>
              <a:t>chế</a:t>
            </a:r>
            <a:endParaRPr lang="en-US" dirty="0"/>
          </a:p>
          <a:p>
            <a:endParaRPr lang="en-US" dirty="0"/>
          </a:p>
          <a:p>
            <a:r>
              <a:rPr lang="en-US" dirty="0"/>
              <a:t>UX-UI </a:t>
            </a:r>
            <a:r>
              <a:rPr lang="en-US" dirty="0" err="1"/>
              <a:t>kém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577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CAB07-B0CD-4712-9734-2D3CBC72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9C6F49-1887-4BE4-A583-FB79B8A2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được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11219-8684-45FC-A126-E067924AC7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950" y="1568740"/>
            <a:ext cx="8674100" cy="4527259"/>
          </a:xfrm>
        </p:spPr>
        <p:txBody>
          <a:bodyPr/>
          <a:lstStyle/>
          <a:p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React Native</a:t>
            </a:r>
          </a:p>
          <a:p>
            <a:endParaRPr lang="en-US" dirty="0"/>
          </a:p>
          <a:p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server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Nodejs (</a:t>
            </a:r>
            <a:r>
              <a:rPr lang="en-US" dirty="0" err="1"/>
              <a:t>ExpressJs</a:t>
            </a:r>
            <a:r>
              <a:rPr lang="en-US" dirty="0"/>
              <a:t>) + </a:t>
            </a:r>
            <a:r>
              <a:rPr lang="en-US" dirty="0" err="1"/>
              <a:t>mongoDB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tổ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state </a:t>
            </a:r>
            <a:r>
              <a:rPr lang="en-US" dirty="0" err="1"/>
              <a:t>trong</a:t>
            </a:r>
            <a:r>
              <a:rPr lang="en-US" dirty="0"/>
              <a:t> app qua Redux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154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CAB07-B0CD-4712-9734-2D3CBC72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9C6F49-1887-4BE4-A583-FB79B8A2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5" name="Demo PJ2">
            <a:hlinkClick r:id="" action="ppaction://media"/>
            <a:extLst>
              <a:ext uri="{FF2B5EF4-FFF2-40B4-BE49-F238E27FC236}">
                <a16:creationId xmlns:a16="http://schemas.microsoft.com/office/drawing/2014/main" id="{31097F10-17E3-464B-BD40-F3DCC393AF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70815" y="744761"/>
            <a:ext cx="3002370" cy="536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89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0747E-B2EF-40FB-817D-1B9698A1D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C2A16-C4CE-4211-8159-39DCE00C99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5480" y="1694575"/>
            <a:ext cx="8313039" cy="3845831"/>
          </a:xfrm>
        </p:spPr>
        <p:txBody>
          <a:bodyPr/>
          <a:lstStyle/>
          <a:p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: chat, </a:t>
            </a:r>
            <a:r>
              <a:rPr lang="en-US" dirty="0" err="1"/>
              <a:t>thêm</a:t>
            </a:r>
            <a:r>
              <a:rPr lang="en-US" dirty="0"/>
              <a:t> tag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,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,…</a:t>
            </a:r>
          </a:p>
          <a:p>
            <a:endParaRPr lang="en-US" dirty="0"/>
          </a:p>
          <a:p>
            <a:r>
              <a:rPr lang="en-US" dirty="0" err="1"/>
              <a:t>Cải</a:t>
            </a:r>
            <a:r>
              <a:rPr lang="en-US" dirty="0"/>
              <a:t> </a:t>
            </a:r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app</a:t>
            </a:r>
          </a:p>
          <a:p>
            <a:endParaRPr lang="en-US" dirty="0"/>
          </a:p>
          <a:p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socket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chat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F0CAEB-1E37-4136-AF3B-BBA69ACEC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228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37B5C8-2095-4D2D-97FE-E4E8D8937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itle 10">
            <a:extLst>
              <a:ext uri="{FF2B5EF4-FFF2-40B4-BE49-F238E27FC236}">
                <a16:creationId xmlns:a16="http://schemas.microsoft.com/office/drawing/2014/main" id="{F78B3876-6ECC-4098-BDD1-C48CE4B42721}"/>
              </a:ext>
            </a:extLst>
          </p:cNvPr>
          <p:cNvSpPr txBox="1">
            <a:spLocks/>
          </p:cNvSpPr>
          <p:nvPr/>
        </p:nvSpPr>
        <p:spPr>
          <a:xfrm>
            <a:off x="4144162" y="2372964"/>
            <a:ext cx="4197975" cy="2112071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4800" dirty="0" err="1"/>
              <a:t>Cảm</a:t>
            </a:r>
            <a:r>
              <a:rPr lang="en-US" sz="4800" dirty="0"/>
              <a:t> </a:t>
            </a:r>
            <a:r>
              <a:rPr lang="en-US" sz="4800" dirty="0" err="1"/>
              <a:t>ơn</a:t>
            </a:r>
            <a:r>
              <a:rPr lang="en-US" sz="4800" dirty="0"/>
              <a:t> </a:t>
            </a:r>
            <a:r>
              <a:rPr lang="en-US" sz="4800" dirty="0" err="1"/>
              <a:t>mọi</a:t>
            </a:r>
            <a:r>
              <a:rPr lang="en-US" sz="4800" dirty="0"/>
              <a:t> </a:t>
            </a:r>
            <a:r>
              <a:rPr lang="en-US" sz="4800" dirty="0" err="1"/>
              <a:t>người</a:t>
            </a:r>
            <a:r>
              <a:rPr lang="en-US" sz="4800" dirty="0"/>
              <a:t> </a:t>
            </a:r>
            <a:r>
              <a:rPr lang="en-US" sz="4800" dirty="0" err="1"/>
              <a:t>đã</a:t>
            </a:r>
            <a:r>
              <a:rPr lang="en-US" sz="4800" dirty="0"/>
              <a:t> </a:t>
            </a:r>
            <a:r>
              <a:rPr lang="en-US" sz="4800" dirty="0" err="1"/>
              <a:t>lắng</a:t>
            </a:r>
            <a:r>
              <a:rPr lang="en-US" sz="4800" dirty="0"/>
              <a:t> </a:t>
            </a:r>
            <a:r>
              <a:rPr lang="en-US" sz="4800" dirty="0" err="1"/>
              <a:t>nghe</a:t>
            </a:r>
            <a:r>
              <a:rPr lang="en-US" sz="4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30535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898E0-30FF-4956-A658-42E15A831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4280" y="3229315"/>
            <a:ext cx="5295439" cy="923236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899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Text&#10;&#10;Description automatically generated">
            <a:extLst>
              <a:ext uri="{FF2B5EF4-FFF2-40B4-BE49-F238E27FC236}">
                <a16:creationId xmlns:a16="http://schemas.microsoft.com/office/drawing/2014/main" id="{67FB4AA9-E9AF-4CE0-A0DC-99D7952890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12" y="317038"/>
            <a:ext cx="2576374" cy="936215"/>
          </a:xfrm>
          <a:prstGeom prst="rect">
            <a:avLst/>
          </a:prstGeom>
        </p:spPr>
      </p:pic>
      <p:sp>
        <p:nvSpPr>
          <p:cNvPr id="11" name="Title 6">
            <a:extLst>
              <a:ext uri="{FF2B5EF4-FFF2-40B4-BE49-F238E27FC236}">
                <a16:creationId xmlns:a16="http://schemas.microsoft.com/office/drawing/2014/main" id="{FF8BDF70-CFA6-4031-86B7-31F910D8115D}"/>
              </a:ext>
            </a:extLst>
          </p:cNvPr>
          <p:cNvSpPr txBox="1">
            <a:spLocks/>
          </p:cNvSpPr>
          <p:nvPr/>
        </p:nvSpPr>
        <p:spPr>
          <a:xfrm>
            <a:off x="263722" y="1936444"/>
            <a:ext cx="7342482" cy="158586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spcBef>
                <a:spcPts val="1800"/>
              </a:spcBef>
            </a:pP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thuê</a:t>
            </a:r>
            <a:r>
              <a:rPr lang="en-US" dirty="0"/>
              <a:t> </a:t>
            </a:r>
            <a:r>
              <a:rPr lang="en-US" dirty="0" err="1"/>
              <a:t>xe</a:t>
            </a:r>
            <a:r>
              <a:rPr lang="en-US" dirty="0"/>
              <a:t> </a:t>
            </a:r>
            <a:r>
              <a:rPr lang="en-US" dirty="0" err="1"/>
              <a:t>EcoBike</a:t>
            </a:r>
            <a:r>
              <a:rPr lang="en-US" dirty="0"/>
              <a:t> Rental</a:t>
            </a:r>
          </a:p>
        </p:txBody>
      </p:sp>
      <p:sp>
        <p:nvSpPr>
          <p:cNvPr id="12" name="Title 6">
            <a:extLst>
              <a:ext uri="{FF2B5EF4-FFF2-40B4-BE49-F238E27FC236}">
                <a16:creationId xmlns:a16="http://schemas.microsoft.com/office/drawing/2014/main" id="{A4ACF486-B7D8-4A5A-B633-83527A2F99E2}"/>
              </a:ext>
            </a:extLst>
          </p:cNvPr>
          <p:cNvSpPr txBox="1">
            <a:spLocks/>
          </p:cNvSpPr>
          <p:nvPr/>
        </p:nvSpPr>
        <p:spPr>
          <a:xfrm>
            <a:off x="413012" y="4018885"/>
            <a:ext cx="7342482" cy="11290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spcBef>
                <a:spcPts val="1200"/>
              </a:spcBef>
            </a:pPr>
            <a:r>
              <a:rPr lang="en-US" sz="2800" b="0" dirty="0" err="1"/>
              <a:t>Giảng</a:t>
            </a:r>
            <a:r>
              <a:rPr lang="en-US" sz="2800" b="0" dirty="0"/>
              <a:t> </a:t>
            </a:r>
            <a:r>
              <a:rPr lang="en-US" sz="2800" b="0" dirty="0" err="1"/>
              <a:t>viên</a:t>
            </a:r>
            <a:r>
              <a:rPr lang="en-US" sz="2800" b="0" dirty="0"/>
              <a:t>: TS  </a:t>
            </a:r>
            <a:r>
              <a:rPr lang="en-US" sz="2800" b="0" dirty="0" err="1"/>
              <a:t>Nguyễn</a:t>
            </a:r>
            <a:r>
              <a:rPr lang="en-US" sz="2800" b="0" dirty="0"/>
              <a:t> </a:t>
            </a:r>
            <a:r>
              <a:rPr lang="en-US" sz="2800" b="0" dirty="0" err="1"/>
              <a:t>Thị</a:t>
            </a:r>
            <a:r>
              <a:rPr lang="en-US" sz="2800" b="0" dirty="0"/>
              <a:t> Thu Trang</a:t>
            </a:r>
          </a:p>
          <a:p>
            <a:pPr>
              <a:spcBef>
                <a:spcPts val="1200"/>
              </a:spcBef>
            </a:pPr>
            <a:r>
              <a:rPr lang="en-US" sz="2800" b="0" dirty="0" err="1"/>
              <a:t>Thực</a:t>
            </a:r>
            <a:r>
              <a:rPr lang="en-US" sz="2800" b="0" dirty="0"/>
              <a:t> </a:t>
            </a:r>
            <a:r>
              <a:rPr lang="en-US" sz="2800" b="0" dirty="0" err="1"/>
              <a:t>hiện</a:t>
            </a:r>
            <a:r>
              <a:rPr lang="en-US" sz="2800" b="0" dirty="0"/>
              <a:t>: </a:t>
            </a:r>
            <a:r>
              <a:rPr lang="en-US" sz="2800" b="0" dirty="0" err="1"/>
              <a:t>Nguyễn</a:t>
            </a:r>
            <a:r>
              <a:rPr lang="en-US" sz="2800" b="0" dirty="0"/>
              <a:t> </a:t>
            </a:r>
            <a:r>
              <a:rPr lang="en-US" sz="2800" b="0" dirty="0" err="1"/>
              <a:t>Văn</a:t>
            </a:r>
            <a:r>
              <a:rPr lang="en-US" sz="2800" b="0" dirty="0"/>
              <a:t> </a:t>
            </a:r>
            <a:r>
              <a:rPr lang="en-US" sz="2800" b="0" dirty="0" err="1"/>
              <a:t>Dương</a:t>
            </a:r>
            <a:r>
              <a:rPr lang="en-US" sz="2800" b="0" dirty="0"/>
              <a:t> - 20173069</a:t>
            </a:r>
          </a:p>
          <a:p>
            <a:endParaRPr lang="en-US" sz="2800" b="0" dirty="0"/>
          </a:p>
          <a:p>
            <a:endParaRPr lang="en-US" sz="2800" b="0" dirty="0"/>
          </a:p>
          <a:p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101F79-2CBF-4392-B538-B0B5700DB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F27CAA-32BA-4E6B-B8C0-1A481E08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cáo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563378-38F8-4CB3-AF99-2C56FCF5540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nghệ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endParaRPr lang="en-US" dirty="0"/>
          </a:p>
          <a:p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khăn</a:t>
            </a:r>
            <a:endParaRPr lang="en-US" dirty="0"/>
          </a:p>
          <a:p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thu</a:t>
            </a:r>
            <a:r>
              <a:rPr lang="en-US" dirty="0"/>
              <a:t> </a:t>
            </a:r>
            <a:r>
              <a:rPr lang="en-US" dirty="0" err="1"/>
              <a:t>được</a:t>
            </a:r>
            <a:endParaRPr lang="en-US" dirty="0"/>
          </a:p>
          <a:p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endParaRPr lang="en-US" dirty="0"/>
          </a:p>
          <a:p>
            <a:r>
              <a:rPr lang="en-US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64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CAB07-B0CD-4712-9734-2D3CBC72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9C6F49-1887-4BE4-A583-FB79B8A2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11219-8684-45FC-A126-E067924AC7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xã</a:t>
            </a:r>
            <a:r>
              <a:rPr lang="en-US" dirty="0"/>
              <a:t> </a:t>
            </a:r>
            <a:r>
              <a:rPr lang="en-US" dirty="0" err="1"/>
              <a:t>hội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thiếu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xã</a:t>
            </a:r>
            <a:r>
              <a:rPr lang="en-US" dirty="0"/>
              <a:t> </a:t>
            </a:r>
            <a:r>
              <a:rPr lang="en-US" dirty="0" err="1"/>
              <a:t>hội</a:t>
            </a:r>
            <a:r>
              <a:rPr lang="en-US" dirty="0"/>
              <a:t> </a:t>
            </a:r>
            <a:r>
              <a:rPr lang="en-US" dirty="0" err="1"/>
              <a:t>ngày</a:t>
            </a:r>
            <a:r>
              <a:rPr lang="en-US" dirty="0"/>
              <a:t> nay.</a:t>
            </a:r>
          </a:p>
          <a:p>
            <a:pPr lvl="1"/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xã</a:t>
            </a:r>
            <a:r>
              <a:rPr lang="en-US" dirty="0"/>
              <a:t> </a:t>
            </a:r>
            <a:r>
              <a:rPr lang="en-US" dirty="0" err="1"/>
              <a:t>hội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rất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, </a:t>
            </a:r>
            <a:r>
              <a:rPr lang="en-US" dirty="0" err="1"/>
              <a:t>gây</a:t>
            </a:r>
            <a:r>
              <a:rPr lang="en-US" dirty="0"/>
              <a:t> </a:t>
            </a:r>
            <a:r>
              <a:rPr lang="en-US" dirty="0" err="1"/>
              <a:t>loãng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tin.	</a:t>
            </a:r>
          </a:p>
          <a:p>
            <a:pPr marL="0" indent="0">
              <a:buNone/>
            </a:pPr>
            <a:r>
              <a:rPr lang="en-US" dirty="0"/>
              <a:t>-&gt;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xã</a:t>
            </a:r>
            <a:r>
              <a:rPr lang="en-US" dirty="0"/>
              <a:t> </a:t>
            </a:r>
            <a:r>
              <a:rPr lang="en-US" dirty="0" err="1"/>
              <a:t>hội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, </a:t>
            </a:r>
            <a:r>
              <a:rPr lang="en-US" dirty="0" err="1"/>
              <a:t>phù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định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Phạm</a:t>
            </a:r>
            <a:r>
              <a:rPr lang="en-US" dirty="0"/>
              <a:t> vi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: </a:t>
            </a:r>
          </a:p>
          <a:p>
            <a:pPr lvl="1"/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tới</a:t>
            </a:r>
            <a:r>
              <a:rPr lang="en-US" dirty="0"/>
              <a:t>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nhóm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Bách</a:t>
            </a:r>
            <a:r>
              <a:rPr lang="en-US" dirty="0"/>
              <a:t> Khoa</a:t>
            </a:r>
          </a:p>
        </p:txBody>
      </p:sp>
    </p:spTree>
    <p:extLst>
      <p:ext uri="{BB962C8B-B14F-4D97-AF65-F5344CB8AC3E}">
        <p14:creationId xmlns:p14="http://schemas.microsoft.com/office/powerpoint/2010/main" val="2751358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CAB07-B0CD-4712-9734-2D3CBC72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9C6F49-1887-4BE4-A583-FB79B8A2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-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11219-8684-45FC-A126-E067924AC7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950" y="963167"/>
            <a:ext cx="2290136" cy="5328575"/>
          </a:xfrm>
        </p:spPr>
        <p:txBody>
          <a:bodyPr/>
          <a:lstStyle/>
          <a:p>
            <a:r>
              <a:rPr lang="en-US" dirty="0" err="1"/>
              <a:t>Usecase</a:t>
            </a:r>
            <a:r>
              <a:rPr lang="en-US" dirty="0"/>
              <a:t> diagram</a:t>
            </a:r>
          </a:p>
        </p:txBody>
      </p:sp>
      <p:pic>
        <p:nvPicPr>
          <p:cNvPr id="7" name="Hình ảnh 6">
            <a:extLst>
              <a:ext uri="{FF2B5EF4-FFF2-40B4-BE49-F238E27FC236}">
                <a16:creationId xmlns:a16="http://schemas.microsoft.com/office/drawing/2014/main" id="{8778B377-B201-49B6-8B99-0A520A7FD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3592" y="963167"/>
            <a:ext cx="5671631" cy="5437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420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CAB07-B0CD-4712-9734-2D3CBC72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9C6F49-1887-4BE4-A583-FB79B8A2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nghệ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7128023A-03EC-402D-B23A-22E70F5F7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8739" y="2915100"/>
            <a:ext cx="2396454" cy="1272277"/>
          </a:xfrm>
          <a:prstGeom prst="rect">
            <a:avLst/>
          </a:prstGeom>
        </p:spPr>
      </p:pic>
      <p:pic>
        <p:nvPicPr>
          <p:cNvPr id="8" name="Hình ảnh 7">
            <a:extLst>
              <a:ext uri="{FF2B5EF4-FFF2-40B4-BE49-F238E27FC236}">
                <a16:creationId xmlns:a16="http://schemas.microsoft.com/office/drawing/2014/main" id="{E889C2B2-1412-442D-A3C3-162A671E0F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84" y="1094101"/>
            <a:ext cx="2154120" cy="1523030"/>
          </a:xfrm>
          <a:prstGeom prst="rect">
            <a:avLst/>
          </a:prstGeom>
        </p:spPr>
      </p:pic>
      <p:pic>
        <p:nvPicPr>
          <p:cNvPr id="10" name="Hình ảnh 9">
            <a:extLst>
              <a:ext uri="{FF2B5EF4-FFF2-40B4-BE49-F238E27FC236}">
                <a16:creationId xmlns:a16="http://schemas.microsoft.com/office/drawing/2014/main" id="{BD4D9D6B-951C-45A0-92A1-26C2797B91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026" y="4703911"/>
            <a:ext cx="3419912" cy="1157893"/>
          </a:xfrm>
          <a:prstGeom prst="rect">
            <a:avLst/>
          </a:prstGeom>
        </p:spPr>
      </p:pic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A570A4B3-0685-48A0-956B-519C3F640412}"/>
              </a:ext>
            </a:extLst>
          </p:cNvPr>
          <p:cNvSpPr txBox="1"/>
          <p:nvPr/>
        </p:nvSpPr>
        <p:spPr>
          <a:xfrm>
            <a:off x="2694908" y="1465289"/>
            <a:ext cx="5755338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React Native -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viện</a:t>
            </a:r>
            <a:r>
              <a:rPr lang="en-US" dirty="0"/>
              <a:t> JavaScript  </a:t>
            </a:r>
            <a:r>
              <a:rPr lang="en-US" dirty="0" err="1"/>
              <a:t>làm</a:t>
            </a:r>
            <a:r>
              <a:rPr lang="en-US" dirty="0"/>
              <a:t> mobile App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Android </a:t>
            </a:r>
            <a:r>
              <a:rPr lang="en-US" dirty="0" err="1"/>
              <a:t>và</a:t>
            </a:r>
            <a:r>
              <a:rPr lang="en-US" dirty="0"/>
              <a:t> IOS</a:t>
            </a:r>
          </a:p>
          <a:p>
            <a:r>
              <a:rPr lang="en-US" dirty="0">
                <a:cs typeface="Calibri"/>
              </a:rPr>
              <a:t>- Giao </a:t>
            </a:r>
            <a:r>
              <a:rPr lang="en-US" dirty="0" err="1">
                <a:cs typeface="Calibri"/>
              </a:rPr>
              <a:t>tiếp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với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hệ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thống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thông</a:t>
            </a:r>
            <a:r>
              <a:rPr lang="en-US" dirty="0">
                <a:cs typeface="Calibri"/>
              </a:rPr>
              <a:t> qua </a:t>
            </a:r>
            <a:r>
              <a:rPr lang="en-US" dirty="0" err="1">
                <a:cs typeface="Calibri"/>
              </a:rPr>
              <a:t>các</a:t>
            </a:r>
            <a:r>
              <a:rPr lang="en-US" dirty="0">
                <a:cs typeface="Calibri"/>
              </a:rPr>
              <a:t> bridge</a:t>
            </a:r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A79F13CE-FA3E-4948-B1EB-D8623ACE0934}"/>
              </a:ext>
            </a:extLst>
          </p:cNvPr>
          <p:cNvSpPr txBox="1"/>
          <p:nvPr/>
        </p:nvSpPr>
        <p:spPr>
          <a:xfrm>
            <a:off x="588797" y="3225683"/>
            <a:ext cx="4658391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 err="1"/>
              <a:t>NodeJs</a:t>
            </a:r>
            <a:r>
              <a:rPr lang="en-US" dirty="0"/>
              <a:t> -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 </a:t>
            </a:r>
            <a:r>
              <a:rPr lang="en-US" dirty="0" err="1"/>
              <a:t>mã</a:t>
            </a:r>
            <a:r>
              <a:rPr lang="en-US" dirty="0"/>
              <a:t> JavaScript</a:t>
            </a:r>
          </a:p>
          <a:p>
            <a:r>
              <a:rPr lang="en-US" dirty="0">
                <a:cs typeface="Calibri" panose="020F0502020204030204"/>
              </a:rPr>
              <a:t>- </a:t>
            </a:r>
            <a:r>
              <a:rPr lang="en-US" dirty="0" err="1">
                <a:cs typeface="Calibri" panose="020F0502020204030204"/>
              </a:rPr>
              <a:t>cơ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chế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bất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đồng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bộ</a:t>
            </a: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52F41EB6-9DD9-4DA6-96A6-2BCD9E910F17}"/>
              </a:ext>
            </a:extLst>
          </p:cNvPr>
          <p:cNvSpPr txBox="1"/>
          <p:nvPr/>
        </p:nvSpPr>
        <p:spPr>
          <a:xfrm>
            <a:off x="4285646" y="5122646"/>
            <a:ext cx="4158511" cy="646331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dirty="0"/>
              <a:t>MongoDB -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 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 CSDL </a:t>
            </a:r>
            <a:r>
              <a:rPr lang="en-US" dirty="0" err="1"/>
              <a:t>noSQL</a:t>
            </a:r>
            <a:endParaRPr lang="en-US" dirty="0">
              <a:cs typeface="Calibri" panose="020F0502020204030204"/>
            </a:endParaRPr>
          </a:p>
          <a:p>
            <a:r>
              <a:rPr lang="en-US" dirty="0">
                <a:cs typeface="Calibri" panose="020F0502020204030204"/>
              </a:rPr>
              <a:t>- Lưu </a:t>
            </a:r>
            <a:r>
              <a:rPr lang="en-US" dirty="0" err="1">
                <a:cs typeface="Calibri" panose="020F0502020204030204"/>
              </a:rPr>
              <a:t>trữ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các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bản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ghi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dưới</a:t>
            </a:r>
            <a:r>
              <a:rPr lang="en-US" dirty="0">
                <a:cs typeface="Calibri" panose="020F0502020204030204"/>
              </a:rPr>
              <a:t> </a:t>
            </a:r>
            <a:r>
              <a:rPr lang="en-US" dirty="0" err="1">
                <a:cs typeface="Calibri" panose="020F0502020204030204"/>
              </a:rPr>
              <a:t>dạng</a:t>
            </a:r>
            <a:r>
              <a:rPr lang="en-US" dirty="0">
                <a:cs typeface="Calibri" panose="020F0502020204030204"/>
              </a:rPr>
              <a:t> JSON</a:t>
            </a:r>
          </a:p>
        </p:txBody>
      </p:sp>
    </p:spTree>
    <p:extLst>
      <p:ext uri="{BB962C8B-B14F-4D97-AF65-F5344CB8AC3E}">
        <p14:creationId xmlns:p14="http://schemas.microsoft.com/office/powerpoint/2010/main" val="2681118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CAB07-B0CD-4712-9734-2D3CBC72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9C6F49-1887-4BE4-A583-FB79B8A2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nghệ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311219-8684-45FC-A126-E067924AC7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4950" y="1414039"/>
            <a:ext cx="8689920" cy="4681961"/>
          </a:xfrm>
        </p:spPr>
        <p:txBody>
          <a:bodyPr lIns="91440" tIns="45720" rIns="91440" bIns="45720" anchor="t"/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</a:t>
            </a:r>
            <a:r>
              <a:rPr lang="en-US" dirty="0" err="1"/>
              <a:t>viện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framework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: 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Lato"/>
              </a:rPr>
              <a:t>Redux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/>
              <a:t>md5</a:t>
            </a:r>
            <a:endParaRPr lang="en-US"/>
          </a:p>
          <a:p>
            <a:pPr lvl="1">
              <a:lnSpc>
                <a:spcPct val="150000"/>
              </a:lnSpc>
            </a:pPr>
            <a:r>
              <a:rPr lang="en-US" dirty="0" err="1"/>
              <a:t>Jwt</a:t>
            </a:r>
            <a:endParaRPr lang="en-US" dirty="0"/>
          </a:p>
          <a:p>
            <a:pPr lvl="1">
              <a:lnSpc>
                <a:spcPct val="150000"/>
              </a:lnSpc>
            </a:pPr>
            <a:r>
              <a:rPr lang="en-US" dirty="0" err="1"/>
              <a:t>Expressjs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863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E9CAB07-B0CD-4712-9734-2D3CBC725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39C6F49-1887-4BE4-A583-FB79B8A22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-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4D6DC516-26CF-4FE0-B46B-53DA51FFAD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735" y="1954862"/>
            <a:ext cx="7116530" cy="294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7803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18B46FC5ED0914C88E0DCAA85AD39A4" ma:contentTypeVersion="2" ma:contentTypeDescription="Create a new document." ma:contentTypeScope="" ma:versionID="537451ae2072b90f9d31b4e0c5b20f8d">
  <xsd:schema xmlns:xsd="http://www.w3.org/2001/XMLSchema" xmlns:xs="http://www.w3.org/2001/XMLSchema" xmlns:p="http://schemas.microsoft.com/office/2006/metadata/properties" xmlns:ns2="7e6c0dba-15ba-4b2a-b09d-460e0accca1e" targetNamespace="http://schemas.microsoft.com/office/2006/metadata/properties" ma:root="true" ma:fieldsID="f1ee91c0c7e1ecf9c351ef0847faa923" ns2:_="">
    <xsd:import namespace="7e6c0dba-15ba-4b2a-b09d-460e0accca1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6c0dba-15ba-4b2a-b09d-460e0accca1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07F0657-1BE6-4132-9E5F-0F746CE5818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3AE1D02-2DBE-4D08-82DD-70E7BF548F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e6c0dba-15ba-4b2a-b09d-460e0accca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505AFAE-9739-4596-924E-DA7FEB329F3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654</TotalTime>
  <Words>355</Words>
  <Application>Microsoft Office PowerPoint</Application>
  <PresentationFormat>Trình chiếu Trên màn hình (4:3)</PresentationFormat>
  <Paragraphs>78</Paragraphs>
  <Slides>17</Slides>
  <Notes>0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3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17</vt:i4>
      </vt:variant>
    </vt:vector>
  </HeadingPairs>
  <TitlesOfParts>
    <vt:vector size="21" baseType="lpstr">
      <vt:lpstr>Arial</vt:lpstr>
      <vt:lpstr>Calibri</vt:lpstr>
      <vt:lpstr>Lato</vt:lpstr>
      <vt:lpstr>Office Theme</vt:lpstr>
      <vt:lpstr>Bản trình bày PowerPoint</vt:lpstr>
      <vt:lpstr>Thiết kế xây dựng phần mềm</vt:lpstr>
      <vt:lpstr>Bản trình bày PowerPoint</vt:lpstr>
      <vt:lpstr>Nội dung báo cáo</vt:lpstr>
      <vt:lpstr>Giới thiệu đề tài</vt:lpstr>
      <vt:lpstr>Thiết kế - chức năng</vt:lpstr>
      <vt:lpstr>Công nghệ sử dụng</vt:lpstr>
      <vt:lpstr>Công nghệ sử dụng</vt:lpstr>
      <vt:lpstr>Thiết kế - hệ thống</vt:lpstr>
      <vt:lpstr>Thiết kế - hệ thống</vt:lpstr>
      <vt:lpstr>Thiết kế hệ thống</vt:lpstr>
      <vt:lpstr>Thiết kế - giao diện</vt:lpstr>
      <vt:lpstr>Khó khăn</vt:lpstr>
      <vt:lpstr>Thành quả thu được</vt:lpstr>
      <vt:lpstr>Video demo</vt:lpstr>
      <vt:lpstr>Hướng phát triển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Nguyen Van Duong 20173069</cp:lastModifiedBy>
  <cp:revision>80</cp:revision>
  <dcterms:created xsi:type="dcterms:W3CDTF">2021-05-28T04:32:29Z</dcterms:created>
  <dcterms:modified xsi:type="dcterms:W3CDTF">2022-01-13T21:26:01Z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0x010100318B46FC5ED0914C88E0DCAA85AD39A4</vt:lpwstr>
  </property>
</Properties>
</file>

<file path=docProps/thumbnail.jpeg>
</file>